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7" autoAdjust="0"/>
    <p:restoredTop sz="94660"/>
  </p:normalViewPr>
  <p:slideViewPr>
    <p:cSldViewPr snapToGrid="0">
      <p:cViewPr>
        <p:scale>
          <a:sx n="100" d="100"/>
          <a:sy n="100" d="100"/>
        </p:scale>
        <p:origin x="1421" y="115"/>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175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5243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JEYAKUMAR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622021104048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 SUCCESSFULL</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LIST OF BOOKING</a:t>
            </a:r>
          </a:p>
        </p:txBody>
      </p:sp>
      <p:pic>
        <p:nvPicPr>
          <p:cNvPr id="3" name="Picture 2"/>
          <p:cNvPicPr>
            <a:picLocks noChangeAspect="1"/>
          </p:cNvPicPr>
          <p:nvPr/>
        </p:nvPicPr>
        <p:blipFill>
          <a:blip r:embed="rId2"/>
          <a:srcRect/>
          <a:stretch/>
        </p:blipFill>
        <p:spPr>
          <a:xfrm>
            <a:off x="1511571" y="1267649"/>
            <a:ext cx="6120407" cy="3442729"/>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FIND BUS</a:t>
            </a:r>
            <a:br>
              <a:rPr lang="en-US" b="1" dirty="0"/>
            </a:br>
            <a:endParaRPr lang="en-US" b="1" dirty="0"/>
          </a:p>
        </p:txBody>
      </p:sp>
      <p:pic>
        <p:nvPicPr>
          <p:cNvPr id="3" name="Picture 2"/>
          <p:cNvPicPr>
            <a:picLocks noChangeAspect="1"/>
          </p:cNvPicPr>
          <p:nvPr/>
        </p:nvPicPr>
        <p:blipFill>
          <a:blip r:embed="rId2"/>
          <a:srcRect/>
          <a:stretch/>
        </p:blipFill>
        <p:spPr>
          <a:xfrm>
            <a:off x="1383206" y="1267649"/>
            <a:ext cx="6377136"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REGISTRATION</a:t>
            </a:r>
            <a:br>
              <a:rPr lang="en-US" b="1" dirty="0"/>
            </a:br>
            <a:endParaRPr lang="en-US" b="1" dirty="0"/>
          </a:p>
        </p:txBody>
      </p:sp>
      <p:pic>
        <p:nvPicPr>
          <p:cNvPr id="3" name="Picture 2"/>
          <p:cNvPicPr>
            <a:picLocks noChangeAspect="1"/>
          </p:cNvPicPr>
          <p:nvPr/>
        </p:nvPicPr>
        <p:blipFill>
          <a:blip r:embed="rId2"/>
          <a:srcRect/>
          <a:stretch/>
        </p:blipFill>
        <p:spPr>
          <a:xfrm>
            <a:off x="1331861" y="1267649"/>
            <a:ext cx="6479827"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LOGIN</a:t>
            </a:r>
          </a:p>
        </p:txBody>
      </p:sp>
      <p:pic>
        <p:nvPicPr>
          <p:cNvPr id="4" name="Picture 3"/>
          <p:cNvPicPr>
            <a:picLocks noChangeAspect="1"/>
          </p:cNvPicPr>
          <p:nvPr/>
        </p:nvPicPr>
        <p:blipFill>
          <a:blip r:embed="rId2"/>
          <a:srcRect/>
          <a:stretch/>
        </p:blipFill>
        <p:spPr>
          <a:xfrm>
            <a:off x="1745867" y="1214939"/>
            <a:ext cx="5652265" cy="3179399"/>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102</TotalTime>
  <Words>676</Words>
  <Application>Microsoft Office PowerPoint</Application>
  <PresentationFormat>On-screen Show (16:9)</PresentationFormat>
  <Paragraphs>103</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LOGIN</vt:lpstr>
      <vt:lpstr>LOGIN SUCCESSFULL</vt:lpstr>
      <vt:lpstr>LIST OF BOOKING</vt:lpstr>
      <vt:lpstr>FIND BUS </vt:lpstr>
      <vt:lpstr>REGISTRATION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GOPALAKRISHNAN J</cp:lastModifiedBy>
  <cp:revision>37</cp:revision>
  <dcterms:modified xsi:type="dcterms:W3CDTF">2024-04-09T09:02:18Z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